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274" r:id="rId11"/>
    <p:sldId id="258" r:id="rId12"/>
    <p:sldId id="275" r:id="rId13"/>
    <p:sldId id="311" r:id="rId14"/>
    <p:sldId id="312" r:id="rId15"/>
    <p:sldId id="291" r:id="rId16"/>
    <p:sldId id="292" r:id="rId17"/>
    <p:sldId id="293" r:id="rId18"/>
    <p:sldId id="289" r:id="rId19"/>
    <p:sldId id="290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3" r:id="rId38"/>
    <p:sldId id="314" r:id="rId39"/>
    <p:sldId id="286" r:id="rId40"/>
    <p:sldId id="282" r:id="rId41"/>
    <p:sldId id="283" r:id="rId42"/>
    <p:sldId id="284" r:id="rId43"/>
    <p:sldId id="285" r:id="rId44"/>
    <p:sldId id="276" r:id="rId45"/>
    <p:sldId id="277" r:id="rId46"/>
    <p:sldId id="278" r:id="rId47"/>
    <p:sldId id="279" r:id="rId48"/>
    <p:sldId id="280" r:id="rId49"/>
    <p:sldId id="281" r:id="rId50"/>
    <p:sldId id="264" r:id="rId51"/>
    <p:sldId id="265" r:id="rId52"/>
    <p:sldId id="266" r:id="rId53"/>
    <p:sldId id="267" r:id="rId54"/>
    <p:sldId id="26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5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80" y="1825625"/>
            <a:ext cx="803323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95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24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25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28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80" y="1825625"/>
            <a:ext cx="803323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71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0"/>
          <a:stretch/>
        </p:blipFill>
        <p:spPr bwMode="auto">
          <a:xfrm>
            <a:off x="2087401" y="1833646"/>
            <a:ext cx="452996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676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Dns</a:t>
            </a:r>
            <a:r>
              <a:rPr lang="en-US" altLang="zh-TW" dirty="0" smtClean="0"/>
              <a:t> format</a:t>
            </a:r>
            <a:endParaRPr lang="zh-TW" altLang="en-US" dirty="0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10" y="1620253"/>
            <a:ext cx="8831783" cy="349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972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Udp</a:t>
            </a:r>
            <a:r>
              <a:rPr lang="en-US" altLang="zh-TW" dirty="0" smtClean="0"/>
              <a:t> format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02" y="1612231"/>
            <a:ext cx="8476207" cy="298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11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4" y="1604211"/>
            <a:ext cx="7650538" cy="321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67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 format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723231"/>
            <a:ext cx="7194550" cy="415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54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Fllow</a:t>
            </a:r>
            <a:r>
              <a:rPr lang="en-US" altLang="zh-TW" dirty="0" smtClean="0"/>
              <a:t> TCP stream </a:t>
            </a:r>
            <a:r>
              <a:rPr lang="zh-TW" altLang="en-US" dirty="0" smtClean="0"/>
              <a:t>三項交握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 sequence number (?)  acknowledgment number (?)</a:t>
            </a:r>
          </a:p>
          <a:p>
            <a:r>
              <a:rPr lang="en-US" altLang="zh-TW" dirty="0" smtClean="0"/>
              <a:t>30 </a:t>
            </a:r>
            <a:r>
              <a:rPr lang="en-US" altLang="zh-TW" dirty="0"/>
              <a:t>sequence number (?)  acknowledgment number (?)</a:t>
            </a:r>
            <a:endParaRPr lang="en-US" altLang="zh-TW" dirty="0" smtClean="0"/>
          </a:p>
          <a:p>
            <a:r>
              <a:rPr lang="en-US" altLang="zh-TW" dirty="0" smtClean="0"/>
              <a:t>31</a:t>
            </a:r>
            <a:r>
              <a:rPr lang="en-US" altLang="zh-TW" dirty="0"/>
              <a:t> sequence number (?)  acknowledgment number (?)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69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2627</Words>
  <Application>Microsoft Office PowerPoint</Application>
  <PresentationFormat>自訂</PresentationFormat>
  <Paragraphs>257</Paragraphs>
  <Slides>54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6" baseType="lpstr">
      <vt:lpstr>Office 佈景主題</vt:lpstr>
      <vt:lpstr>點陣圖影像</vt:lpstr>
      <vt:lpstr>PowerPoint 簡報</vt:lpstr>
      <vt:lpstr>PowerPoint 簡報</vt:lpstr>
      <vt:lpstr>PowerPoint 簡報</vt:lpstr>
      <vt:lpstr>PowerPoint 簡報</vt:lpstr>
      <vt:lpstr>Dns format</vt:lpstr>
      <vt:lpstr>Udp format</vt:lpstr>
      <vt:lpstr>IP</vt:lpstr>
      <vt:lpstr>TCP format</vt:lpstr>
      <vt:lpstr>Fllow TCP stream 三項交握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KSUIE</cp:lastModifiedBy>
  <cp:revision>11</cp:revision>
  <dcterms:created xsi:type="dcterms:W3CDTF">2019-10-01T08:20:58Z</dcterms:created>
  <dcterms:modified xsi:type="dcterms:W3CDTF">2019-10-02T13:28:14Z</dcterms:modified>
</cp:coreProperties>
</file>